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9753600" cy="7315200"/>
  <p:notesSz cx="6858000" cy="9144000"/>
  <p:embeddedFontLst>
    <p:embeddedFont>
      <p:font typeface="Alice" panose="020B0604020202020204" charset="0"/>
      <p:regular r:id="rId10"/>
    </p:embeddedFont>
    <p:embeddedFont>
      <p:font typeface="Canva Sans" panose="020B0604020202020204" charset="0"/>
      <p:regular r:id="rId11"/>
    </p:embeddedFont>
    <p:embeddedFont>
      <p:font typeface="Canva Sans Bold" panose="020B0604020202020204" charset="0"/>
      <p:regular r:id="rId12"/>
    </p:embeddedFont>
    <p:embeddedFont>
      <p:font typeface="Clear Sans Regular" panose="020B0604020202020204" charset="0"/>
      <p:regular r:id="rId13"/>
    </p:embeddedFont>
    <p:embeddedFont>
      <p:font typeface="Cormorant Garamond Medium" panose="020B0604020202020204" charset="0"/>
      <p:regular r:id="rId14"/>
    </p:embeddedFont>
    <p:embeddedFont>
      <p:font typeface="Cormorant Garamond Medium Bold" panose="020B0604020202020204" charset="0"/>
      <p:regular r:id="rId15"/>
    </p:embeddedFont>
    <p:embeddedFont>
      <p:font typeface="Halant Medium Bold" panose="020B0604020202020204" charset="0"/>
      <p:regular r:id="rId16"/>
    </p:embeddedFont>
    <p:embeddedFont>
      <p:font typeface="Lato Heavy" panose="020B0604020202020204" charset="0"/>
      <p:regular r:id="rId17"/>
    </p:embeddedFont>
    <p:embeddedFont>
      <p:font typeface="League Spartan" panose="020B0604020202020204" charset="0"/>
      <p:regular r:id="rId18"/>
    </p:embeddedFont>
    <p:embeddedFont>
      <p:font typeface="Shrikhand" panose="020B0604020202020204" charset="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>
        <p:scale>
          <a:sx n="75" d="100"/>
          <a:sy n="75" d="100"/>
        </p:scale>
        <p:origin x="2490" y="6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tableStyles" Target="tableStyles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5.fntdata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gif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gif"/><Relationship Id="rId4" Type="http://schemas.openxmlformats.org/officeDocument/2006/relationships/image" Target="../media/image24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4953157" y="5328537"/>
            <a:ext cx="1134177" cy="1091655"/>
            <a:chOff x="30480" y="591820"/>
            <a:chExt cx="12736830" cy="12259310"/>
          </a:xfrm>
        </p:grpSpPr>
        <p:sp>
          <p:nvSpPr>
            <p:cNvPr id="3" name="Freeform 3"/>
            <p:cNvSpPr/>
            <p:nvPr/>
          </p:nvSpPr>
          <p:spPr>
            <a:xfrm>
              <a:off x="30480" y="591820"/>
              <a:ext cx="12736830" cy="12259310"/>
            </a:xfrm>
            <a:custGeom>
              <a:avLst/>
              <a:gdLst/>
              <a:ahLst/>
              <a:cxnLst/>
              <a:rect l="l" t="t" r="r" b="b"/>
              <a:pathLst>
                <a:path w="12736830" h="12259310">
                  <a:moveTo>
                    <a:pt x="11925300" y="4271010"/>
                  </a:moveTo>
                  <a:cubicBezTo>
                    <a:pt x="10819131" y="2120900"/>
                    <a:pt x="8590281" y="544830"/>
                    <a:pt x="6215380" y="297180"/>
                  </a:cubicBezTo>
                  <a:cubicBezTo>
                    <a:pt x="4277360" y="0"/>
                    <a:pt x="3002280" y="913130"/>
                    <a:pt x="1960880" y="2170430"/>
                  </a:cubicBezTo>
                  <a:cubicBezTo>
                    <a:pt x="919480" y="3427730"/>
                    <a:pt x="365760" y="5030470"/>
                    <a:pt x="142240" y="6647180"/>
                  </a:cubicBezTo>
                  <a:cubicBezTo>
                    <a:pt x="24130" y="7500620"/>
                    <a:pt x="0" y="8406130"/>
                    <a:pt x="361950" y="9188450"/>
                  </a:cubicBezTo>
                  <a:cubicBezTo>
                    <a:pt x="820420" y="10180319"/>
                    <a:pt x="1822450" y="10811510"/>
                    <a:pt x="2842260" y="11203940"/>
                  </a:cubicBezTo>
                  <a:cubicBezTo>
                    <a:pt x="5585460" y="12259310"/>
                    <a:pt x="8953500" y="11850370"/>
                    <a:pt x="11088370" y="9828530"/>
                  </a:cubicBezTo>
                  <a:cubicBezTo>
                    <a:pt x="11756390" y="9196070"/>
                    <a:pt x="12303760" y="8403590"/>
                    <a:pt x="12499340" y="7504430"/>
                  </a:cubicBezTo>
                  <a:cubicBezTo>
                    <a:pt x="12736830" y="6413500"/>
                    <a:pt x="12435840" y="5264150"/>
                    <a:pt x="11925300" y="4271010"/>
                  </a:cubicBezTo>
                  <a:close/>
                </a:path>
              </a:pathLst>
            </a:custGeom>
            <a:blipFill>
              <a:blip r:embed="rId2"/>
              <a:stretch>
                <a:fillRect l="-243" t="-21876" r="243" b="-21640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alphaModFix amt="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367270" y="4165631"/>
            <a:ext cx="3149569" cy="3149569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flipH="1">
            <a:off x="500809" y="4476499"/>
            <a:ext cx="2437414" cy="200249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rcRect l="1651" r="1651"/>
          <a:stretch>
            <a:fillRect/>
          </a:stretch>
        </p:blipFill>
        <p:spPr>
          <a:xfrm>
            <a:off x="367270" y="961163"/>
            <a:ext cx="2109023" cy="2121071"/>
          </a:xfrm>
          <a:prstGeom prst="rect">
            <a:avLst/>
          </a:prstGeom>
        </p:spPr>
      </p:pic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5029942" y="3626360"/>
            <a:ext cx="1194416" cy="1149636"/>
            <a:chOff x="30480" y="591820"/>
            <a:chExt cx="12736830" cy="12259310"/>
          </a:xfrm>
        </p:grpSpPr>
        <p:sp>
          <p:nvSpPr>
            <p:cNvPr id="8" name="Freeform 8"/>
            <p:cNvSpPr/>
            <p:nvPr/>
          </p:nvSpPr>
          <p:spPr>
            <a:xfrm>
              <a:off x="30480" y="591820"/>
              <a:ext cx="12736830" cy="12259310"/>
            </a:xfrm>
            <a:custGeom>
              <a:avLst/>
              <a:gdLst/>
              <a:ahLst/>
              <a:cxnLst/>
              <a:rect l="l" t="t" r="r" b="b"/>
              <a:pathLst>
                <a:path w="12736830" h="12259310">
                  <a:moveTo>
                    <a:pt x="11925300" y="4271010"/>
                  </a:moveTo>
                  <a:cubicBezTo>
                    <a:pt x="10819131" y="2120900"/>
                    <a:pt x="8590281" y="544830"/>
                    <a:pt x="6215380" y="297180"/>
                  </a:cubicBezTo>
                  <a:cubicBezTo>
                    <a:pt x="4277360" y="0"/>
                    <a:pt x="3002280" y="913130"/>
                    <a:pt x="1960880" y="2170430"/>
                  </a:cubicBezTo>
                  <a:cubicBezTo>
                    <a:pt x="919480" y="3427730"/>
                    <a:pt x="365760" y="5030470"/>
                    <a:pt x="142240" y="6647180"/>
                  </a:cubicBezTo>
                  <a:cubicBezTo>
                    <a:pt x="24130" y="7500620"/>
                    <a:pt x="0" y="8406130"/>
                    <a:pt x="361950" y="9188450"/>
                  </a:cubicBezTo>
                  <a:cubicBezTo>
                    <a:pt x="820420" y="10180319"/>
                    <a:pt x="1822450" y="10811510"/>
                    <a:pt x="2842260" y="11203940"/>
                  </a:cubicBezTo>
                  <a:cubicBezTo>
                    <a:pt x="5585460" y="12259310"/>
                    <a:pt x="8953500" y="11850370"/>
                    <a:pt x="11088370" y="9828530"/>
                  </a:cubicBezTo>
                  <a:cubicBezTo>
                    <a:pt x="11756390" y="9196070"/>
                    <a:pt x="12303760" y="8403590"/>
                    <a:pt x="12499340" y="7504430"/>
                  </a:cubicBezTo>
                  <a:cubicBezTo>
                    <a:pt x="12736830" y="6413500"/>
                    <a:pt x="12435840" y="5264150"/>
                    <a:pt x="11925300" y="4271010"/>
                  </a:cubicBezTo>
                  <a:close/>
                </a:path>
              </a:pathLst>
            </a:custGeom>
            <a:blipFill>
              <a:blip r:embed="rId7"/>
              <a:stretch>
                <a:fillRect l="-243" t="-9431" r="243" b="837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2746738" y="959850"/>
            <a:ext cx="7974844" cy="9475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12"/>
              </a:lnSpc>
            </a:pPr>
            <a:r>
              <a:rPr lang="en-US" sz="3102">
                <a:solidFill>
                  <a:srgbClr val="3878D3"/>
                </a:solidFill>
                <a:latin typeface="Halant Medium Bold"/>
              </a:rPr>
              <a:t>Green</a:t>
            </a:r>
            <a:r>
              <a:rPr lang="en-US" sz="3102">
                <a:solidFill>
                  <a:srgbClr val="191919"/>
                </a:solidFill>
                <a:latin typeface="Halant Medium Bold"/>
              </a:rPr>
              <a:t> </a:t>
            </a:r>
            <a:r>
              <a:rPr lang="en-US" sz="3102">
                <a:solidFill>
                  <a:srgbClr val="73C044"/>
                </a:solidFill>
                <a:latin typeface="Halant Medium Bold"/>
              </a:rPr>
              <a:t>University Of Bangladesh</a:t>
            </a:r>
          </a:p>
          <a:p>
            <a:pPr>
              <a:lnSpc>
                <a:spcPts val="3978"/>
              </a:lnSpc>
            </a:pPr>
            <a:endParaRPr lang="en-US" sz="3102">
              <a:solidFill>
                <a:srgbClr val="73C044"/>
              </a:solidFill>
              <a:latin typeface="Halant Medium Bold"/>
            </a:endParaRPr>
          </a:p>
        </p:txBody>
      </p:sp>
      <p:grpSp>
        <p:nvGrpSpPr>
          <p:cNvPr id="10" name="Group 10"/>
          <p:cNvGrpSpPr/>
          <p:nvPr/>
        </p:nvGrpSpPr>
        <p:grpSpPr>
          <a:xfrm>
            <a:off x="6948206" y="5398010"/>
            <a:ext cx="1920849" cy="525336"/>
            <a:chOff x="0" y="0"/>
            <a:chExt cx="2561132" cy="700448"/>
          </a:xfrm>
        </p:grpSpPr>
        <p:sp>
          <p:nvSpPr>
            <p:cNvPr id="11" name="TextBox 11"/>
            <p:cNvSpPr txBox="1"/>
            <p:nvPr/>
          </p:nvSpPr>
          <p:spPr>
            <a:xfrm>
              <a:off x="0" y="363049"/>
              <a:ext cx="2561132" cy="3373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099"/>
                </a:lnSpc>
              </a:pPr>
              <a:r>
                <a:rPr lang="en-US" sz="1615">
                  <a:solidFill>
                    <a:srgbClr val="191919"/>
                  </a:solidFill>
                  <a:latin typeface="Clear Sans Regular"/>
                </a:rPr>
                <a:t>ID : 221902082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19050"/>
              <a:ext cx="2561132" cy="27226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99"/>
                </a:lnSpc>
              </a:pPr>
              <a:r>
                <a:rPr lang="en-US" sz="1453">
                  <a:solidFill>
                    <a:srgbClr val="191919"/>
                  </a:solidFill>
                  <a:latin typeface="Halant Medium Bold"/>
                </a:rPr>
                <a:t>Md. Mahim Hossain</a:t>
              </a:r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2938223" y="1513717"/>
            <a:ext cx="7127881" cy="5079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006"/>
              </a:lnSpc>
            </a:pPr>
            <a:r>
              <a:rPr lang="en-US" sz="1671" spc="25">
                <a:solidFill>
                  <a:srgbClr val="000000"/>
                </a:solidFill>
                <a:latin typeface="Abril Fatface Bold"/>
              </a:rPr>
              <a:t>DEPARTMENT OF COMPUTER SCIENCE AND ENGINEERING(CSE)</a:t>
            </a:r>
          </a:p>
          <a:p>
            <a:pPr algn="l">
              <a:lnSpc>
                <a:spcPts val="2006"/>
              </a:lnSpc>
            </a:pPr>
            <a:endParaRPr lang="en-US" sz="1671" spc="25">
              <a:solidFill>
                <a:srgbClr val="000000"/>
              </a:solidFill>
              <a:latin typeface="Abril Fatface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942054" y="1907389"/>
            <a:ext cx="8290560" cy="2286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51"/>
              </a:lnSpc>
            </a:pPr>
            <a:r>
              <a:rPr lang="en-US" sz="1501" spc="64">
                <a:solidFill>
                  <a:srgbClr val="000000"/>
                </a:solidFill>
                <a:latin typeface="Alice"/>
              </a:rPr>
              <a:t>FACULTY OF SCIENCE AND ENGINEERING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619708" y="2280707"/>
            <a:ext cx="7209302" cy="5711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59"/>
              </a:lnSpc>
            </a:pPr>
            <a:r>
              <a:rPr lang="en-US" sz="1542">
                <a:solidFill>
                  <a:srgbClr val="000000"/>
                </a:solidFill>
                <a:latin typeface="Canva Sans Bold"/>
              </a:rPr>
              <a:t>Course Title:</a:t>
            </a:r>
            <a:r>
              <a:rPr lang="en-US" sz="1542">
                <a:solidFill>
                  <a:srgbClr val="000000"/>
                </a:solidFill>
                <a:latin typeface="Canva Sans"/>
              </a:rPr>
              <a:t>  English  For Academic Purposes </a:t>
            </a:r>
            <a:r>
              <a:rPr lang="en-US" sz="1542">
                <a:solidFill>
                  <a:srgbClr val="000000"/>
                </a:solidFill>
                <a:latin typeface="Canva Sans Bold"/>
              </a:rPr>
              <a:t>Course Code: EAP-103   Section: </a:t>
            </a:r>
            <a:r>
              <a:rPr lang="en-US" sz="1542">
                <a:solidFill>
                  <a:srgbClr val="000000"/>
                </a:solidFill>
                <a:latin typeface="Canva Sans"/>
              </a:rPr>
              <a:t>PC-221DG</a:t>
            </a:r>
          </a:p>
          <a:p>
            <a:pPr algn="ctr">
              <a:lnSpc>
                <a:spcPts val="135"/>
              </a:lnSpc>
            </a:pPr>
            <a:endParaRPr lang="en-US" sz="1542">
              <a:solidFill>
                <a:srgbClr val="000000"/>
              </a:solidFill>
              <a:latin typeface="Canva Sans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4876800" y="4807837"/>
            <a:ext cx="1789807" cy="3355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dirty="0">
                <a:solidFill>
                  <a:srgbClr val="000000"/>
                </a:solidFill>
                <a:latin typeface="Canva Sans Bold"/>
              </a:rPr>
              <a:t>Presented By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808585" y="3067561"/>
            <a:ext cx="2322016" cy="3355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dirty="0">
                <a:solidFill>
                  <a:srgbClr val="000000"/>
                </a:solidFill>
                <a:latin typeface="Canva Sans Bold"/>
              </a:rPr>
              <a:t>Course Instructor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734160" y="3762879"/>
            <a:ext cx="2622998" cy="654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49"/>
              </a:lnSpc>
            </a:pPr>
            <a:r>
              <a:rPr lang="en-US" sz="1249">
                <a:solidFill>
                  <a:srgbClr val="000000"/>
                </a:solidFill>
                <a:latin typeface="Canva Sans Bold"/>
              </a:rPr>
              <a:t>Presented to Arif Jawad Fahim Lecturer, Dept. of CSE Green University Of Bangladesh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6287" r="6287" b="1456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175540" y="514207"/>
            <a:ext cx="8076940" cy="800973"/>
            <a:chOff x="0" y="0"/>
            <a:chExt cx="2991459" cy="29665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991459" cy="296657"/>
            </a:xfrm>
            <a:custGeom>
              <a:avLst/>
              <a:gdLst/>
              <a:ahLst/>
              <a:cxnLst/>
              <a:rect l="l" t="t" r="r" b="b"/>
              <a:pathLst>
                <a:path w="2991459" h="296657">
                  <a:moveTo>
                    <a:pt x="34507" y="0"/>
                  </a:moveTo>
                  <a:lnTo>
                    <a:pt x="2956952" y="0"/>
                  </a:lnTo>
                  <a:cubicBezTo>
                    <a:pt x="2976010" y="0"/>
                    <a:pt x="2991459" y="15449"/>
                    <a:pt x="2991459" y="34507"/>
                  </a:cubicBezTo>
                  <a:lnTo>
                    <a:pt x="2991459" y="262150"/>
                  </a:lnTo>
                  <a:cubicBezTo>
                    <a:pt x="2991459" y="271302"/>
                    <a:pt x="2987824" y="280079"/>
                    <a:pt x="2981352" y="286550"/>
                  </a:cubicBezTo>
                  <a:cubicBezTo>
                    <a:pt x="2974881" y="293021"/>
                    <a:pt x="2966104" y="296657"/>
                    <a:pt x="2956952" y="296657"/>
                  </a:cubicBezTo>
                  <a:lnTo>
                    <a:pt x="34507" y="296657"/>
                  </a:lnTo>
                  <a:cubicBezTo>
                    <a:pt x="15449" y="296657"/>
                    <a:pt x="0" y="281207"/>
                    <a:pt x="0" y="262150"/>
                  </a:cubicBezTo>
                  <a:lnTo>
                    <a:pt x="0" y="34507"/>
                  </a:lnTo>
                  <a:cubicBezTo>
                    <a:pt x="0" y="15449"/>
                    <a:pt x="15449" y="0"/>
                    <a:pt x="34507" y="0"/>
                  </a:cubicBezTo>
                  <a:close/>
                </a:path>
              </a:pathLst>
            </a:custGeom>
            <a:solidFill>
              <a:srgbClr val="567F6D">
                <a:alpha val="74902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200025"/>
              <a:ext cx="812800" cy="10128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24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537563" y="556189"/>
            <a:ext cx="7484517" cy="650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88"/>
              </a:lnSpc>
              <a:spcBef>
                <a:spcPct val="0"/>
              </a:spcBef>
            </a:pPr>
            <a:r>
              <a:rPr lang="en-US" sz="3848" spc="538">
                <a:solidFill>
                  <a:srgbClr val="000000"/>
                </a:solidFill>
                <a:latin typeface="Shrikhand"/>
              </a:rPr>
              <a:t>BEAUTY OF JESSORE 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5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0" y="1806062"/>
            <a:ext cx="9753599" cy="370220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4746153" y="1257691"/>
            <a:ext cx="4275927" cy="479894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3598680" y="1576652"/>
            <a:ext cx="1770915" cy="3480915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0" y="2852503"/>
            <a:ext cx="3598680" cy="464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23"/>
              </a:lnSpc>
            </a:pPr>
            <a:r>
              <a:rPr lang="en-US" sz="3070" spc="276">
                <a:solidFill>
                  <a:srgbClr val="000000"/>
                </a:solidFill>
                <a:latin typeface="Cormorant Garamond Medium Bold"/>
              </a:rPr>
              <a:t>INTRODUCTION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67F6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0" y="1689123"/>
            <a:ext cx="9753600" cy="3936995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795688" y="2206478"/>
            <a:ext cx="8153400" cy="4749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99"/>
              </a:lnSpc>
            </a:pPr>
            <a:r>
              <a:rPr lang="en-US" sz="3219" spc="160">
                <a:solidFill>
                  <a:srgbClr val="FFDC79"/>
                </a:solidFill>
                <a:latin typeface="League Spartan"/>
              </a:rPr>
              <a:t>TABLE OF CONTENTS :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731520" y="2861830"/>
            <a:ext cx="3829050" cy="10176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81236" lvl="1" indent="-140618">
              <a:lnSpc>
                <a:spcPts val="4156"/>
              </a:lnSpc>
              <a:buFont typeface="Arial"/>
              <a:buChar char="•"/>
            </a:pPr>
            <a:r>
              <a:rPr lang="en-US" sz="1703" spc="238">
                <a:solidFill>
                  <a:srgbClr val="F5FFE5"/>
                </a:solidFill>
                <a:latin typeface="Lato Heavy"/>
              </a:rPr>
              <a:t> TOURIST ATTRACTIONS IN JESSORE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67F6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5400000">
            <a:off x="-1443789" y="1161439"/>
            <a:ext cx="7597552" cy="4709973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0" y="-289318"/>
            <a:ext cx="4709972" cy="3845333"/>
            <a:chOff x="0" y="0"/>
            <a:chExt cx="6279962" cy="5127111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4"/>
            <a:srcRect l="4067" r="4067"/>
            <a:stretch>
              <a:fillRect/>
            </a:stretch>
          </p:blipFill>
          <p:spPr>
            <a:xfrm>
              <a:off x="0" y="0"/>
              <a:ext cx="6279962" cy="5127111"/>
            </a:xfrm>
            <a:prstGeom prst="rect">
              <a:avLst/>
            </a:prstGeom>
          </p:spPr>
        </p:pic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 r="29749"/>
          <a:stretch>
            <a:fillRect/>
          </a:stretch>
        </p:blipFill>
        <p:spPr>
          <a:xfrm>
            <a:off x="0" y="3556014"/>
            <a:ext cx="4709972" cy="3759185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rcRect l="23360" r="2855" b="18738"/>
          <a:stretch>
            <a:fillRect/>
          </a:stretch>
        </p:blipFill>
        <p:spPr>
          <a:xfrm>
            <a:off x="4709972" y="3556014"/>
            <a:ext cx="5043628" cy="3759186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4709972" y="-282352"/>
            <a:ext cx="5043628" cy="3879342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1295400" y="-205652"/>
            <a:ext cx="7763208" cy="1993522"/>
            <a:chOff x="0" y="0"/>
            <a:chExt cx="2875262" cy="73834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875262" cy="738342"/>
            </a:xfrm>
            <a:custGeom>
              <a:avLst/>
              <a:gdLst/>
              <a:ahLst/>
              <a:cxnLst/>
              <a:rect l="l" t="t" r="r" b="b"/>
              <a:pathLst>
                <a:path w="2875262" h="738342">
                  <a:moveTo>
                    <a:pt x="35901" y="0"/>
                  </a:moveTo>
                  <a:lnTo>
                    <a:pt x="2839361" y="0"/>
                  </a:lnTo>
                  <a:cubicBezTo>
                    <a:pt x="2848883" y="0"/>
                    <a:pt x="2858015" y="3782"/>
                    <a:pt x="2864747" y="10515"/>
                  </a:cubicBezTo>
                  <a:cubicBezTo>
                    <a:pt x="2871480" y="17248"/>
                    <a:pt x="2875262" y="26380"/>
                    <a:pt x="2875262" y="35901"/>
                  </a:cubicBezTo>
                  <a:lnTo>
                    <a:pt x="2875262" y="702440"/>
                  </a:lnTo>
                  <a:cubicBezTo>
                    <a:pt x="2875262" y="711962"/>
                    <a:pt x="2871480" y="721093"/>
                    <a:pt x="2864747" y="727826"/>
                  </a:cubicBezTo>
                  <a:cubicBezTo>
                    <a:pt x="2858015" y="734559"/>
                    <a:pt x="2848883" y="738342"/>
                    <a:pt x="2839361" y="738342"/>
                  </a:cubicBezTo>
                  <a:lnTo>
                    <a:pt x="35901" y="738342"/>
                  </a:lnTo>
                  <a:cubicBezTo>
                    <a:pt x="26380" y="738342"/>
                    <a:pt x="17248" y="734559"/>
                    <a:pt x="10515" y="727826"/>
                  </a:cubicBezTo>
                  <a:cubicBezTo>
                    <a:pt x="3782" y="721093"/>
                    <a:pt x="0" y="711962"/>
                    <a:pt x="0" y="702440"/>
                  </a:cubicBezTo>
                  <a:lnTo>
                    <a:pt x="0" y="35901"/>
                  </a:lnTo>
                  <a:cubicBezTo>
                    <a:pt x="0" y="26380"/>
                    <a:pt x="3782" y="17248"/>
                    <a:pt x="10515" y="10515"/>
                  </a:cubicBezTo>
                  <a:cubicBezTo>
                    <a:pt x="17248" y="3782"/>
                    <a:pt x="26380" y="0"/>
                    <a:pt x="35901" y="0"/>
                  </a:cubicBezTo>
                  <a:close/>
                </a:path>
              </a:pathLst>
            </a:custGeom>
            <a:solidFill>
              <a:srgbClr val="567F6D">
                <a:alpha val="68627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200025"/>
              <a:ext cx="812800" cy="10128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24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548802" y="205653"/>
            <a:ext cx="7734535" cy="1582217"/>
            <a:chOff x="0" y="0"/>
            <a:chExt cx="10312713" cy="2109623"/>
          </a:xfrm>
        </p:grpSpPr>
        <p:sp>
          <p:nvSpPr>
            <p:cNvPr id="12" name="TextBox 12"/>
            <p:cNvSpPr txBox="1"/>
            <p:nvPr/>
          </p:nvSpPr>
          <p:spPr>
            <a:xfrm>
              <a:off x="0" y="1356742"/>
              <a:ext cx="10276989" cy="7528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299"/>
                </a:lnSpc>
              </a:pPr>
              <a:r>
                <a:rPr lang="en-US" sz="1543" spc="216" dirty="0">
                  <a:solidFill>
                    <a:srgbClr val="F5FFE5"/>
                  </a:solidFill>
                  <a:latin typeface="Lato Heavy"/>
                </a:rPr>
                <a:t>GODKHALI FLOWER GARDEN IN JESSORE DISTRICT IN KHULNA DIVISION . 12 KM FAR FROM BENAPOL BORDER.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67831" y="0"/>
              <a:ext cx="10244882" cy="9502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11"/>
                </a:lnSpc>
              </a:pPr>
              <a:r>
                <a:rPr lang="en-US" sz="1959" spc="97" dirty="0">
                  <a:solidFill>
                    <a:srgbClr val="000000"/>
                  </a:solidFill>
                  <a:latin typeface="League Spartan"/>
                </a:rPr>
                <a:t>FLOWER CAPITAL OF BANGLADESH :</a:t>
              </a:r>
            </a:p>
            <a:p>
              <a:pPr algn="ctr">
                <a:lnSpc>
                  <a:spcPts val="2311"/>
                </a:lnSpc>
              </a:pPr>
              <a:r>
                <a:rPr lang="en-US" sz="1959" spc="97" dirty="0" err="1">
                  <a:solidFill>
                    <a:srgbClr val="000000"/>
                  </a:solidFill>
                  <a:latin typeface="League Spartan"/>
                </a:rPr>
                <a:t>Godkhali</a:t>
              </a:r>
              <a:endParaRPr lang="en-US" sz="1959" spc="97" dirty="0">
                <a:solidFill>
                  <a:srgbClr val="000000"/>
                </a:solidFill>
                <a:latin typeface="League Spartan"/>
              </a:endParaRPr>
            </a:p>
            <a:p>
              <a:pPr algn="ctr">
                <a:lnSpc>
                  <a:spcPts val="1013"/>
                </a:lnSpc>
              </a:pPr>
              <a:endParaRPr lang="en-US" sz="1959" spc="97" dirty="0">
                <a:solidFill>
                  <a:srgbClr val="000000"/>
                </a:solidFill>
                <a:latin typeface="League Spartan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67F6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22609" r="30610"/>
          <a:stretch>
            <a:fillRect/>
          </a:stretch>
        </p:blipFill>
        <p:spPr>
          <a:xfrm>
            <a:off x="0" y="0"/>
            <a:ext cx="4437541" cy="3987044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4437541" y="0"/>
            <a:ext cx="5316059" cy="3987044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 r="27288" b="39304"/>
          <a:stretch>
            <a:fillRect/>
          </a:stretch>
        </p:blipFill>
        <p:spPr>
          <a:xfrm>
            <a:off x="4437541" y="3987044"/>
            <a:ext cx="5316059" cy="3328156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 t="11021"/>
          <a:stretch>
            <a:fillRect/>
          </a:stretch>
        </p:blipFill>
        <p:spPr>
          <a:xfrm>
            <a:off x="0" y="3987044"/>
            <a:ext cx="4437541" cy="3328156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1000743" y="91345"/>
            <a:ext cx="8254866" cy="1799260"/>
            <a:chOff x="0" y="0"/>
            <a:chExt cx="3057358" cy="66639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057358" cy="666392"/>
            </a:xfrm>
            <a:custGeom>
              <a:avLst/>
              <a:gdLst/>
              <a:ahLst/>
              <a:cxnLst/>
              <a:rect l="l" t="t" r="r" b="b"/>
              <a:pathLst>
                <a:path w="3057358" h="666392">
                  <a:moveTo>
                    <a:pt x="33763" y="0"/>
                  </a:moveTo>
                  <a:lnTo>
                    <a:pt x="3023595" y="0"/>
                  </a:lnTo>
                  <a:cubicBezTo>
                    <a:pt x="3032549" y="0"/>
                    <a:pt x="3041137" y="3557"/>
                    <a:pt x="3047469" y="9889"/>
                  </a:cubicBezTo>
                  <a:cubicBezTo>
                    <a:pt x="3053800" y="16221"/>
                    <a:pt x="3057358" y="24809"/>
                    <a:pt x="3057358" y="33763"/>
                  </a:cubicBezTo>
                  <a:lnTo>
                    <a:pt x="3057358" y="632629"/>
                  </a:lnTo>
                  <a:cubicBezTo>
                    <a:pt x="3057358" y="651276"/>
                    <a:pt x="3042241" y="666392"/>
                    <a:pt x="3023595" y="666392"/>
                  </a:cubicBezTo>
                  <a:lnTo>
                    <a:pt x="33763" y="666392"/>
                  </a:lnTo>
                  <a:cubicBezTo>
                    <a:pt x="15116" y="666392"/>
                    <a:pt x="0" y="651276"/>
                    <a:pt x="0" y="632629"/>
                  </a:cubicBezTo>
                  <a:lnTo>
                    <a:pt x="0" y="33763"/>
                  </a:lnTo>
                  <a:cubicBezTo>
                    <a:pt x="0" y="15116"/>
                    <a:pt x="15116" y="0"/>
                    <a:pt x="33763" y="0"/>
                  </a:cubicBezTo>
                  <a:close/>
                </a:path>
              </a:pathLst>
            </a:custGeom>
            <a:solidFill>
              <a:srgbClr val="567F6D">
                <a:alpha val="68627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200025"/>
              <a:ext cx="812800" cy="10128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24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278916" y="0"/>
            <a:ext cx="8004421" cy="1593426"/>
            <a:chOff x="0" y="0"/>
            <a:chExt cx="10672561" cy="2124569"/>
          </a:xfrm>
        </p:grpSpPr>
        <p:sp>
          <p:nvSpPr>
            <p:cNvPr id="10" name="TextBox 10"/>
            <p:cNvSpPr txBox="1"/>
            <p:nvPr/>
          </p:nvSpPr>
          <p:spPr>
            <a:xfrm>
              <a:off x="0" y="1444614"/>
              <a:ext cx="10635591" cy="6799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001"/>
                </a:lnSpc>
              </a:pPr>
              <a:r>
                <a:rPr lang="en-US" sz="1343" spc="188">
                  <a:solidFill>
                    <a:srgbClr val="F5FFE5"/>
                  </a:solidFill>
                  <a:latin typeface="Lato Heavy"/>
                </a:rPr>
                <a:t>THE PLACE IS SITUATED NEAR THE OLD CITY JESSORE, NAME OF THE PLACE IS RAJGONJ.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0198" y="0"/>
              <a:ext cx="10602363" cy="10476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013"/>
                </a:lnSpc>
              </a:pPr>
              <a:endParaRPr/>
            </a:p>
            <a:p>
              <a:pPr algn="ctr">
                <a:lnSpc>
                  <a:spcPts val="2604"/>
                </a:lnSpc>
              </a:pPr>
              <a:r>
                <a:rPr lang="en-US" sz="2207" spc="110">
                  <a:solidFill>
                    <a:srgbClr val="000000"/>
                  </a:solidFill>
                  <a:latin typeface="League Spartan"/>
                </a:rPr>
                <a:t>  1st ever floating Bridge in Bangladesh : Jhapa Baor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28825" y="211351"/>
            <a:ext cx="9224775" cy="7103850"/>
            <a:chOff x="0" y="0"/>
            <a:chExt cx="13169948" cy="98679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>
              <a:alphaModFix amt="70000"/>
            </a:blip>
            <a:srcRect l="5456" r="5456"/>
            <a:stretch>
              <a:fillRect/>
            </a:stretch>
          </p:blipFill>
          <p:spPr>
            <a:xfrm>
              <a:off x="0" y="0"/>
              <a:ext cx="13169948" cy="9867900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723829" y="723900"/>
            <a:ext cx="8336522" cy="5914769"/>
            <a:chOff x="0" y="0"/>
            <a:chExt cx="11404825" cy="809173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1404826" cy="8091732"/>
            </a:xfrm>
            <a:custGeom>
              <a:avLst/>
              <a:gdLst/>
              <a:ahLst/>
              <a:cxnLst/>
              <a:rect l="l" t="t" r="r" b="b"/>
              <a:pathLst>
                <a:path w="11404826" h="8091732">
                  <a:moveTo>
                    <a:pt x="11404826" y="279400"/>
                  </a:moveTo>
                  <a:lnTo>
                    <a:pt x="11404826" y="0"/>
                  </a:lnTo>
                  <a:lnTo>
                    <a:pt x="0" y="0"/>
                  </a:lnTo>
                  <a:lnTo>
                    <a:pt x="0" y="8091732"/>
                  </a:lnTo>
                  <a:lnTo>
                    <a:pt x="11404826" y="8091732"/>
                  </a:lnTo>
                  <a:lnTo>
                    <a:pt x="11404826" y="279400"/>
                  </a:lnTo>
                  <a:close/>
                  <a:moveTo>
                    <a:pt x="11326085" y="279400"/>
                  </a:moveTo>
                  <a:lnTo>
                    <a:pt x="11326085" y="8012992"/>
                  </a:lnTo>
                  <a:lnTo>
                    <a:pt x="78740" y="8012992"/>
                  </a:lnTo>
                  <a:lnTo>
                    <a:pt x="78740" y="78740"/>
                  </a:lnTo>
                  <a:lnTo>
                    <a:pt x="11326085" y="78740"/>
                  </a:lnTo>
                  <a:lnTo>
                    <a:pt x="11326085" y="279400"/>
                  </a:lnTo>
                  <a:close/>
                </a:path>
              </a:pathLst>
            </a:custGeom>
            <a:solidFill>
              <a:srgbClr val="FAD5C5"/>
            </a:solidFill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2257089" y="2203165"/>
            <a:ext cx="1717911" cy="2294372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2708947" y="1277944"/>
            <a:ext cx="814195" cy="925221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776618" y="5215195"/>
            <a:ext cx="7381875" cy="4590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46"/>
              </a:lnSpc>
            </a:pPr>
            <a:r>
              <a:rPr lang="en-US" sz="3446" spc="241">
                <a:solidFill>
                  <a:srgbClr val="FFFFFF"/>
                </a:solidFill>
                <a:latin typeface="Cormorant Garamond Medium"/>
              </a:rPr>
              <a:t>ANY QUESTION ?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12500" b="12500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7997115" y="5571646"/>
            <a:ext cx="142240" cy="142240"/>
            <a:chOff x="0" y="0"/>
            <a:chExt cx="1913890" cy="191389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731520" y="731520"/>
            <a:ext cx="3212777" cy="3520851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124</Words>
  <Application>Microsoft Office PowerPoint</Application>
  <PresentationFormat>Custom</PresentationFormat>
  <Paragraphs>20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22" baseType="lpstr">
      <vt:lpstr>Abril Fatface Bold</vt:lpstr>
      <vt:lpstr>Alice</vt:lpstr>
      <vt:lpstr>Halant Medium Bold</vt:lpstr>
      <vt:lpstr>Shrikhand</vt:lpstr>
      <vt:lpstr>Cormorant Garamond Medium</vt:lpstr>
      <vt:lpstr>Arial</vt:lpstr>
      <vt:lpstr>Lato Heavy</vt:lpstr>
      <vt:lpstr>Canva Sans</vt:lpstr>
      <vt:lpstr>Canva Sans Bold</vt:lpstr>
      <vt:lpstr>Clear Sans Regular</vt:lpstr>
      <vt:lpstr>Calibri</vt:lpstr>
      <vt:lpstr>League Spartan</vt:lpstr>
      <vt:lpstr>Cormorant Garamond Medium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Green Rectangles Photo Landscape Architecture Presentation</dc:title>
  <cp:lastModifiedBy>Md. Mahim Hossain</cp:lastModifiedBy>
  <cp:revision>3</cp:revision>
  <dcterms:created xsi:type="dcterms:W3CDTF">2006-08-16T00:00:00Z</dcterms:created>
  <dcterms:modified xsi:type="dcterms:W3CDTF">2024-04-28T16:52:06Z</dcterms:modified>
  <dc:identifier>DAFU64nNA58</dc:identifier>
</cp:coreProperties>
</file>